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notesMasterIdLst>
    <p:notesMasterId r:id="rId3"/>
  </p:notesMasterIdLst>
  <p:sldIdLst>
    <p:sldId id="256" r:id="rId2"/>
  </p:sldIdLst>
  <p:sldSz cx="19392900" cy="19137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26"/>
    <p:restoredTop sz="94674"/>
  </p:normalViewPr>
  <p:slideViewPr>
    <p:cSldViewPr snapToGrid="0" snapToObjects="1">
      <p:cViewPr varScale="1">
        <p:scale>
          <a:sx n="44" d="100"/>
          <a:sy n="44" d="100"/>
        </p:scale>
        <p:origin x="284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C9DD64-5A3D-0A44-8FA8-BCAC32F62F8B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65313" y="1143000"/>
            <a:ext cx="31273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803422-44A4-5F4B-B0C2-84B1D50707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048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65313" y="1143000"/>
            <a:ext cx="31273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03422-44A4-5F4B-B0C2-84B1D507072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635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54468" y="3131964"/>
            <a:ext cx="16483965" cy="6662620"/>
          </a:xfrm>
        </p:spPr>
        <p:txBody>
          <a:bodyPr anchor="b"/>
          <a:lstStyle>
            <a:lvl1pPr algn="ctr">
              <a:defRPr sz="1272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4113" y="10051521"/>
            <a:ext cx="14544675" cy="4620419"/>
          </a:xfrm>
        </p:spPr>
        <p:txBody>
          <a:bodyPr/>
          <a:lstStyle>
            <a:lvl1pPr marL="0" indent="0" algn="ctr">
              <a:buNone/>
              <a:defRPr sz="5090"/>
            </a:lvl1pPr>
            <a:lvl2pPr marL="969630" indent="0" algn="ctr">
              <a:buNone/>
              <a:defRPr sz="4242"/>
            </a:lvl2pPr>
            <a:lvl3pPr marL="1939260" indent="0" algn="ctr">
              <a:buNone/>
              <a:defRPr sz="3817"/>
            </a:lvl3pPr>
            <a:lvl4pPr marL="2908889" indent="0" algn="ctr">
              <a:buNone/>
              <a:defRPr sz="3393"/>
            </a:lvl4pPr>
            <a:lvl5pPr marL="3878519" indent="0" algn="ctr">
              <a:buNone/>
              <a:defRPr sz="3393"/>
            </a:lvl5pPr>
            <a:lvl6pPr marL="4848149" indent="0" algn="ctr">
              <a:buNone/>
              <a:defRPr sz="3393"/>
            </a:lvl6pPr>
            <a:lvl7pPr marL="5817779" indent="0" algn="ctr">
              <a:buNone/>
              <a:defRPr sz="3393"/>
            </a:lvl7pPr>
            <a:lvl8pPr marL="6787408" indent="0" algn="ctr">
              <a:buNone/>
              <a:defRPr sz="3393"/>
            </a:lvl8pPr>
            <a:lvl9pPr marL="7757038" indent="0" algn="ctr">
              <a:buNone/>
              <a:defRPr sz="339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0441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703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878045" y="1018885"/>
            <a:ext cx="4181594" cy="1621798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33263" y="1018885"/>
            <a:ext cx="12302371" cy="1621798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8870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033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3163" y="4771044"/>
            <a:ext cx="16726376" cy="7960589"/>
          </a:xfrm>
        </p:spPr>
        <p:txBody>
          <a:bodyPr anchor="b"/>
          <a:lstStyle>
            <a:lvl1pPr>
              <a:defRPr sz="1272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163" y="12806943"/>
            <a:ext cx="16726376" cy="4186286"/>
          </a:xfrm>
        </p:spPr>
        <p:txBody>
          <a:bodyPr/>
          <a:lstStyle>
            <a:lvl1pPr marL="0" indent="0">
              <a:buNone/>
              <a:defRPr sz="5090">
                <a:solidFill>
                  <a:schemeClr val="tx1"/>
                </a:solidFill>
              </a:defRPr>
            </a:lvl1pPr>
            <a:lvl2pPr marL="969630" indent="0">
              <a:buNone/>
              <a:defRPr sz="4242">
                <a:solidFill>
                  <a:schemeClr val="tx1">
                    <a:tint val="75000"/>
                  </a:schemeClr>
                </a:solidFill>
              </a:defRPr>
            </a:lvl2pPr>
            <a:lvl3pPr marL="1939260" indent="0">
              <a:buNone/>
              <a:defRPr sz="3817">
                <a:solidFill>
                  <a:schemeClr val="tx1">
                    <a:tint val="75000"/>
                  </a:schemeClr>
                </a:solidFill>
              </a:defRPr>
            </a:lvl3pPr>
            <a:lvl4pPr marL="2908889" indent="0">
              <a:buNone/>
              <a:defRPr sz="3393">
                <a:solidFill>
                  <a:schemeClr val="tx1">
                    <a:tint val="75000"/>
                  </a:schemeClr>
                </a:solidFill>
              </a:defRPr>
            </a:lvl4pPr>
            <a:lvl5pPr marL="3878519" indent="0">
              <a:buNone/>
              <a:defRPr sz="3393">
                <a:solidFill>
                  <a:schemeClr val="tx1">
                    <a:tint val="75000"/>
                  </a:schemeClr>
                </a:solidFill>
              </a:defRPr>
            </a:lvl5pPr>
            <a:lvl6pPr marL="4848149" indent="0">
              <a:buNone/>
              <a:defRPr sz="3393">
                <a:solidFill>
                  <a:schemeClr val="tx1">
                    <a:tint val="75000"/>
                  </a:schemeClr>
                </a:solidFill>
              </a:defRPr>
            </a:lvl6pPr>
            <a:lvl7pPr marL="5817779" indent="0">
              <a:buNone/>
              <a:defRPr sz="3393">
                <a:solidFill>
                  <a:schemeClr val="tx1">
                    <a:tint val="75000"/>
                  </a:schemeClr>
                </a:solidFill>
              </a:defRPr>
            </a:lvl7pPr>
            <a:lvl8pPr marL="6787408" indent="0">
              <a:buNone/>
              <a:defRPr sz="3393">
                <a:solidFill>
                  <a:schemeClr val="tx1">
                    <a:tint val="75000"/>
                  </a:schemeClr>
                </a:solidFill>
              </a:defRPr>
            </a:lvl8pPr>
            <a:lvl9pPr marL="7757038" indent="0">
              <a:buNone/>
              <a:defRPr sz="33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2567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33262" y="5094424"/>
            <a:ext cx="8241983" cy="1214244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17655" y="5094424"/>
            <a:ext cx="8241983" cy="1214244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339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788" y="1018889"/>
            <a:ext cx="16726376" cy="369899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5790" y="4691301"/>
            <a:ext cx="8204104" cy="2299134"/>
          </a:xfrm>
        </p:spPr>
        <p:txBody>
          <a:bodyPr anchor="b"/>
          <a:lstStyle>
            <a:lvl1pPr marL="0" indent="0">
              <a:buNone/>
              <a:defRPr sz="5090" b="1"/>
            </a:lvl1pPr>
            <a:lvl2pPr marL="969630" indent="0">
              <a:buNone/>
              <a:defRPr sz="4242" b="1"/>
            </a:lvl2pPr>
            <a:lvl3pPr marL="1939260" indent="0">
              <a:buNone/>
              <a:defRPr sz="3817" b="1"/>
            </a:lvl3pPr>
            <a:lvl4pPr marL="2908889" indent="0">
              <a:buNone/>
              <a:defRPr sz="3393" b="1"/>
            </a:lvl4pPr>
            <a:lvl5pPr marL="3878519" indent="0">
              <a:buNone/>
              <a:defRPr sz="3393" b="1"/>
            </a:lvl5pPr>
            <a:lvl6pPr marL="4848149" indent="0">
              <a:buNone/>
              <a:defRPr sz="3393" b="1"/>
            </a:lvl6pPr>
            <a:lvl7pPr marL="5817779" indent="0">
              <a:buNone/>
              <a:defRPr sz="3393" b="1"/>
            </a:lvl7pPr>
            <a:lvl8pPr marL="6787408" indent="0">
              <a:buNone/>
              <a:defRPr sz="3393" b="1"/>
            </a:lvl8pPr>
            <a:lvl9pPr marL="7757038" indent="0">
              <a:buNone/>
              <a:defRPr sz="339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35790" y="6990435"/>
            <a:ext cx="8204104" cy="1028187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817657" y="4691301"/>
            <a:ext cx="8244508" cy="2299134"/>
          </a:xfrm>
        </p:spPr>
        <p:txBody>
          <a:bodyPr anchor="b"/>
          <a:lstStyle>
            <a:lvl1pPr marL="0" indent="0">
              <a:buNone/>
              <a:defRPr sz="5090" b="1"/>
            </a:lvl1pPr>
            <a:lvl2pPr marL="969630" indent="0">
              <a:buNone/>
              <a:defRPr sz="4242" b="1"/>
            </a:lvl2pPr>
            <a:lvl3pPr marL="1939260" indent="0">
              <a:buNone/>
              <a:defRPr sz="3817" b="1"/>
            </a:lvl3pPr>
            <a:lvl4pPr marL="2908889" indent="0">
              <a:buNone/>
              <a:defRPr sz="3393" b="1"/>
            </a:lvl4pPr>
            <a:lvl5pPr marL="3878519" indent="0">
              <a:buNone/>
              <a:defRPr sz="3393" b="1"/>
            </a:lvl5pPr>
            <a:lvl6pPr marL="4848149" indent="0">
              <a:buNone/>
              <a:defRPr sz="3393" b="1"/>
            </a:lvl6pPr>
            <a:lvl7pPr marL="5817779" indent="0">
              <a:buNone/>
              <a:defRPr sz="3393" b="1"/>
            </a:lvl7pPr>
            <a:lvl8pPr marL="6787408" indent="0">
              <a:buNone/>
              <a:defRPr sz="3393" b="1"/>
            </a:lvl8pPr>
            <a:lvl9pPr marL="7757038" indent="0">
              <a:buNone/>
              <a:defRPr sz="339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17657" y="6990435"/>
            <a:ext cx="8244508" cy="1028187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241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7054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432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788" y="1275821"/>
            <a:ext cx="6254715" cy="4465373"/>
          </a:xfrm>
        </p:spPr>
        <p:txBody>
          <a:bodyPr anchor="b"/>
          <a:lstStyle>
            <a:lvl1pPr>
              <a:defRPr sz="678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44508" y="2755423"/>
            <a:ext cx="9817656" cy="13599896"/>
          </a:xfrm>
        </p:spPr>
        <p:txBody>
          <a:bodyPr/>
          <a:lstStyle>
            <a:lvl1pPr>
              <a:defRPr sz="6787"/>
            </a:lvl1pPr>
            <a:lvl2pPr>
              <a:defRPr sz="5938"/>
            </a:lvl2pPr>
            <a:lvl3pPr>
              <a:defRPr sz="5090"/>
            </a:lvl3pPr>
            <a:lvl4pPr>
              <a:defRPr sz="4242"/>
            </a:lvl4pPr>
            <a:lvl5pPr>
              <a:defRPr sz="4242"/>
            </a:lvl5pPr>
            <a:lvl6pPr>
              <a:defRPr sz="4242"/>
            </a:lvl6pPr>
            <a:lvl7pPr>
              <a:defRPr sz="4242"/>
            </a:lvl7pPr>
            <a:lvl8pPr>
              <a:defRPr sz="4242"/>
            </a:lvl8pPr>
            <a:lvl9pPr>
              <a:defRPr sz="424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35788" y="5741194"/>
            <a:ext cx="6254715" cy="10636272"/>
          </a:xfrm>
        </p:spPr>
        <p:txBody>
          <a:bodyPr/>
          <a:lstStyle>
            <a:lvl1pPr marL="0" indent="0">
              <a:buNone/>
              <a:defRPr sz="3393"/>
            </a:lvl1pPr>
            <a:lvl2pPr marL="969630" indent="0">
              <a:buNone/>
              <a:defRPr sz="2969"/>
            </a:lvl2pPr>
            <a:lvl3pPr marL="1939260" indent="0">
              <a:buNone/>
              <a:defRPr sz="2545"/>
            </a:lvl3pPr>
            <a:lvl4pPr marL="2908889" indent="0">
              <a:buNone/>
              <a:defRPr sz="2121"/>
            </a:lvl4pPr>
            <a:lvl5pPr marL="3878519" indent="0">
              <a:buNone/>
              <a:defRPr sz="2121"/>
            </a:lvl5pPr>
            <a:lvl6pPr marL="4848149" indent="0">
              <a:buNone/>
              <a:defRPr sz="2121"/>
            </a:lvl6pPr>
            <a:lvl7pPr marL="5817779" indent="0">
              <a:buNone/>
              <a:defRPr sz="2121"/>
            </a:lvl7pPr>
            <a:lvl8pPr marL="6787408" indent="0">
              <a:buNone/>
              <a:defRPr sz="2121"/>
            </a:lvl8pPr>
            <a:lvl9pPr marL="7757038" indent="0">
              <a:buNone/>
              <a:defRPr sz="212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96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788" y="1275821"/>
            <a:ext cx="6254715" cy="4465373"/>
          </a:xfrm>
        </p:spPr>
        <p:txBody>
          <a:bodyPr anchor="b"/>
          <a:lstStyle>
            <a:lvl1pPr>
              <a:defRPr sz="678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44508" y="2755423"/>
            <a:ext cx="9817656" cy="13599896"/>
          </a:xfrm>
        </p:spPr>
        <p:txBody>
          <a:bodyPr anchor="t"/>
          <a:lstStyle>
            <a:lvl1pPr marL="0" indent="0">
              <a:buNone/>
              <a:defRPr sz="6787"/>
            </a:lvl1pPr>
            <a:lvl2pPr marL="969630" indent="0">
              <a:buNone/>
              <a:defRPr sz="5938"/>
            </a:lvl2pPr>
            <a:lvl3pPr marL="1939260" indent="0">
              <a:buNone/>
              <a:defRPr sz="5090"/>
            </a:lvl3pPr>
            <a:lvl4pPr marL="2908889" indent="0">
              <a:buNone/>
              <a:defRPr sz="4242"/>
            </a:lvl4pPr>
            <a:lvl5pPr marL="3878519" indent="0">
              <a:buNone/>
              <a:defRPr sz="4242"/>
            </a:lvl5pPr>
            <a:lvl6pPr marL="4848149" indent="0">
              <a:buNone/>
              <a:defRPr sz="4242"/>
            </a:lvl6pPr>
            <a:lvl7pPr marL="5817779" indent="0">
              <a:buNone/>
              <a:defRPr sz="4242"/>
            </a:lvl7pPr>
            <a:lvl8pPr marL="6787408" indent="0">
              <a:buNone/>
              <a:defRPr sz="4242"/>
            </a:lvl8pPr>
            <a:lvl9pPr marL="7757038" indent="0">
              <a:buNone/>
              <a:defRPr sz="424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35788" y="5741194"/>
            <a:ext cx="6254715" cy="10636272"/>
          </a:xfrm>
        </p:spPr>
        <p:txBody>
          <a:bodyPr/>
          <a:lstStyle>
            <a:lvl1pPr marL="0" indent="0">
              <a:buNone/>
              <a:defRPr sz="3393"/>
            </a:lvl1pPr>
            <a:lvl2pPr marL="969630" indent="0">
              <a:buNone/>
              <a:defRPr sz="2969"/>
            </a:lvl2pPr>
            <a:lvl3pPr marL="1939260" indent="0">
              <a:buNone/>
              <a:defRPr sz="2545"/>
            </a:lvl3pPr>
            <a:lvl4pPr marL="2908889" indent="0">
              <a:buNone/>
              <a:defRPr sz="2121"/>
            </a:lvl4pPr>
            <a:lvl5pPr marL="3878519" indent="0">
              <a:buNone/>
              <a:defRPr sz="2121"/>
            </a:lvl5pPr>
            <a:lvl6pPr marL="4848149" indent="0">
              <a:buNone/>
              <a:defRPr sz="2121"/>
            </a:lvl6pPr>
            <a:lvl7pPr marL="5817779" indent="0">
              <a:buNone/>
              <a:defRPr sz="2121"/>
            </a:lvl7pPr>
            <a:lvl8pPr marL="6787408" indent="0">
              <a:buNone/>
              <a:defRPr sz="2121"/>
            </a:lvl8pPr>
            <a:lvl9pPr marL="7757038" indent="0">
              <a:buNone/>
              <a:defRPr sz="212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970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3262" y="1018889"/>
            <a:ext cx="16726376" cy="3698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3262" y="5094424"/>
            <a:ext cx="16726376" cy="121424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33262" y="17737458"/>
            <a:ext cx="4363403" cy="1018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0E0F2-2EE5-9349-8655-1FFEFF17763F}" type="datetimeFigureOut">
              <a:rPr lang="en-GB" smtClean="0"/>
              <a:t>23/02/2022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23898" y="17737458"/>
            <a:ext cx="6545104" cy="1018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696235" y="17737458"/>
            <a:ext cx="4363403" cy="1018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6207E-5F5B-B24A-AFF8-D5592641CA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032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1939260" rtl="0" eaLnBrk="1" latinLnBrk="0" hangingPunct="1">
        <a:lnSpc>
          <a:spcPct val="90000"/>
        </a:lnSpc>
        <a:spcBef>
          <a:spcPct val="0"/>
        </a:spcBef>
        <a:buNone/>
        <a:defRPr sz="933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4815" indent="-484815" algn="l" defTabSz="1939260" rtl="0" eaLnBrk="1" latinLnBrk="0" hangingPunct="1">
        <a:lnSpc>
          <a:spcPct val="90000"/>
        </a:lnSpc>
        <a:spcBef>
          <a:spcPts val="2121"/>
        </a:spcBef>
        <a:buFont typeface="Arial" panose="020B0604020202020204" pitchFamily="34" charset="0"/>
        <a:buChar char="•"/>
        <a:defRPr sz="5938" kern="1200">
          <a:solidFill>
            <a:schemeClr val="tx1"/>
          </a:solidFill>
          <a:latin typeface="+mn-lt"/>
          <a:ea typeface="+mn-ea"/>
          <a:cs typeface="+mn-cs"/>
        </a:defRPr>
      </a:lvl1pPr>
      <a:lvl2pPr marL="1454445" indent="-484815" algn="l" defTabSz="1939260" rtl="0" eaLnBrk="1" latinLnBrk="0" hangingPunct="1">
        <a:lnSpc>
          <a:spcPct val="90000"/>
        </a:lnSpc>
        <a:spcBef>
          <a:spcPts val="1060"/>
        </a:spcBef>
        <a:buFont typeface="Arial" panose="020B0604020202020204" pitchFamily="34" charset="0"/>
        <a:buChar char="•"/>
        <a:defRPr sz="5090" kern="1200">
          <a:solidFill>
            <a:schemeClr val="tx1"/>
          </a:solidFill>
          <a:latin typeface="+mn-lt"/>
          <a:ea typeface="+mn-ea"/>
          <a:cs typeface="+mn-cs"/>
        </a:defRPr>
      </a:lvl2pPr>
      <a:lvl3pPr marL="2424074" indent="-484815" algn="l" defTabSz="1939260" rtl="0" eaLnBrk="1" latinLnBrk="0" hangingPunct="1">
        <a:lnSpc>
          <a:spcPct val="90000"/>
        </a:lnSpc>
        <a:spcBef>
          <a:spcPts val="1060"/>
        </a:spcBef>
        <a:buFont typeface="Arial" panose="020B0604020202020204" pitchFamily="34" charset="0"/>
        <a:buChar char="•"/>
        <a:defRPr sz="4242" kern="1200">
          <a:solidFill>
            <a:schemeClr val="tx1"/>
          </a:solidFill>
          <a:latin typeface="+mn-lt"/>
          <a:ea typeface="+mn-ea"/>
          <a:cs typeface="+mn-cs"/>
        </a:defRPr>
      </a:lvl3pPr>
      <a:lvl4pPr marL="3393704" indent="-484815" algn="l" defTabSz="1939260" rtl="0" eaLnBrk="1" latinLnBrk="0" hangingPunct="1">
        <a:lnSpc>
          <a:spcPct val="90000"/>
        </a:lnSpc>
        <a:spcBef>
          <a:spcPts val="1060"/>
        </a:spcBef>
        <a:buFont typeface="Arial" panose="020B0604020202020204" pitchFamily="34" charset="0"/>
        <a:buChar char="•"/>
        <a:defRPr sz="3817" kern="1200">
          <a:solidFill>
            <a:schemeClr val="tx1"/>
          </a:solidFill>
          <a:latin typeface="+mn-lt"/>
          <a:ea typeface="+mn-ea"/>
          <a:cs typeface="+mn-cs"/>
        </a:defRPr>
      </a:lvl4pPr>
      <a:lvl5pPr marL="4363334" indent="-484815" algn="l" defTabSz="1939260" rtl="0" eaLnBrk="1" latinLnBrk="0" hangingPunct="1">
        <a:lnSpc>
          <a:spcPct val="90000"/>
        </a:lnSpc>
        <a:spcBef>
          <a:spcPts val="1060"/>
        </a:spcBef>
        <a:buFont typeface="Arial" panose="020B0604020202020204" pitchFamily="34" charset="0"/>
        <a:buChar char="•"/>
        <a:defRPr sz="3817" kern="1200">
          <a:solidFill>
            <a:schemeClr val="tx1"/>
          </a:solidFill>
          <a:latin typeface="+mn-lt"/>
          <a:ea typeface="+mn-ea"/>
          <a:cs typeface="+mn-cs"/>
        </a:defRPr>
      </a:lvl5pPr>
      <a:lvl6pPr marL="5332964" indent="-484815" algn="l" defTabSz="1939260" rtl="0" eaLnBrk="1" latinLnBrk="0" hangingPunct="1">
        <a:lnSpc>
          <a:spcPct val="90000"/>
        </a:lnSpc>
        <a:spcBef>
          <a:spcPts val="1060"/>
        </a:spcBef>
        <a:buFont typeface="Arial" panose="020B0604020202020204" pitchFamily="34" charset="0"/>
        <a:buChar char="•"/>
        <a:defRPr sz="3817" kern="1200">
          <a:solidFill>
            <a:schemeClr val="tx1"/>
          </a:solidFill>
          <a:latin typeface="+mn-lt"/>
          <a:ea typeface="+mn-ea"/>
          <a:cs typeface="+mn-cs"/>
        </a:defRPr>
      </a:lvl6pPr>
      <a:lvl7pPr marL="6302593" indent="-484815" algn="l" defTabSz="1939260" rtl="0" eaLnBrk="1" latinLnBrk="0" hangingPunct="1">
        <a:lnSpc>
          <a:spcPct val="90000"/>
        </a:lnSpc>
        <a:spcBef>
          <a:spcPts val="1060"/>
        </a:spcBef>
        <a:buFont typeface="Arial" panose="020B0604020202020204" pitchFamily="34" charset="0"/>
        <a:buChar char="•"/>
        <a:defRPr sz="3817" kern="1200">
          <a:solidFill>
            <a:schemeClr val="tx1"/>
          </a:solidFill>
          <a:latin typeface="+mn-lt"/>
          <a:ea typeface="+mn-ea"/>
          <a:cs typeface="+mn-cs"/>
        </a:defRPr>
      </a:lvl7pPr>
      <a:lvl8pPr marL="7272223" indent="-484815" algn="l" defTabSz="1939260" rtl="0" eaLnBrk="1" latinLnBrk="0" hangingPunct="1">
        <a:lnSpc>
          <a:spcPct val="90000"/>
        </a:lnSpc>
        <a:spcBef>
          <a:spcPts val="1060"/>
        </a:spcBef>
        <a:buFont typeface="Arial" panose="020B0604020202020204" pitchFamily="34" charset="0"/>
        <a:buChar char="•"/>
        <a:defRPr sz="3817" kern="1200">
          <a:solidFill>
            <a:schemeClr val="tx1"/>
          </a:solidFill>
          <a:latin typeface="+mn-lt"/>
          <a:ea typeface="+mn-ea"/>
          <a:cs typeface="+mn-cs"/>
        </a:defRPr>
      </a:lvl8pPr>
      <a:lvl9pPr marL="8241853" indent="-484815" algn="l" defTabSz="1939260" rtl="0" eaLnBrk="1" latinLnBrk="0" hangingPunct="1">
        <a:lnSpc>
          <a:spcPct val="90000"/>
        </a:lnSpc>
        <a:spcBef>
          <a:spcPts val="1060"/>
        </a:spcBef>
        <a:buFont typeface="Arial" panose="020B0604020202020204" pitchFamily="34" charset="0"/>
        <a:buChar char="•"/>
        <a:defRPr sz="38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39260" rtl="0" eaLnBrk="1" latinLnBrk="0" hangingPunct="1">
        <a:defRPr sz="3817" kern="1200">
          <a:solidFill>
            <a:schemeClr val="tx1"/>
          </a:solidFill>
          <a:latin typeface="+mn-lt"/>
          <a:ea typeface="+mn-ea"/>
          <a:cs typeface="+mn-cs"/>
        </a:defRPr>
      </a:lvl1pPr>
      <a:lvl2pPr marL="969630" algn="l" defTabSz="1939260" rtl="0" eaLnBrk="1" latinLnBrk="0" hangingPunct="1">
        <a:defRPr sz="3817" kern="1200">
          <a:solidFill>
            <a:schemeClr val="tx1"/>
          </a:solidFill>
          <a:latin typeface="+mn-lt"/>
          <a:ea typeface="+mn-ea"/>
          <a:cs typeface="+mn-cs"/>
        </a:defRPr>
      </a:lvl2pPr>
      <a:lvl3pPr marL="1939260" algn="l" defTabSz="1939260" rtl="0" eaLnBrk="1" latinLnBrk="0" hangingPunct="1">
        <a:defRPr sz="3817" kern="1200">
          <a:solidFill>
            <a:schemeClr val="tx1"/>
          </a:solidFill>
          <a:latin typeface="+mn-lt"/>
          <a:ea typeface="+mn-ea"/>
          <a:cs typeface="+mn-cs"/>
        </a:defRPr>
      </a:lvl3pPr>
      <a:lvl4pPr marL="2908889" algn="l" defTabSz="1939260" rtl="0" eaLnBrk="1" latinLnBrk="0" hangingPunct="1">
        <a:defRPr sz="3817" kern="1200">
          <a:solidFill>
            <a:schemeClr val="tx1"/>
          </a:solidFill>
          <a:latin typeface="+mn-lt"/>
          <a:ea typeface="+mn-ea"/>
          <a:cs typeface="+mn-cs"/>
        </a:defRPr>
      </a:lvl4pPr>
      <a:lvl5pPr marL="3878519" algn="l" defTabSz="1939260" rtl="0" eaLnBrk="1" latinLnBrk="0" hangingPunct="1">
        <a:defRPr sz="3817" kern="1200">
          <a:solidFill>
            <a:schemeClr val="tx1"/>
          </a:solidFill>
          <a:latin typeface="+mn-lt"/>
          <a:ea typeface="+mn-ea"/>
          <a:cs typeface="+mn-cs"/>
        </a:defRPr>
      </a:lvl5pPr>
      <a:lvl6pPr marL="4848149" algn="l" defTabSz="1939260" rtl="0" eaLnBrk="1" latinLnBrk="0" hangingPunct="1">
        <a:defRPr sz="3817" kern="1200">
          <a:solidFill>
            <a:schemeClr val="tx1"/>
          </a:solidFill>
          <a:latin typeface="+mn-lt"/>
          <a:ea typeface="+mn-ea"/>
          <a:cs typeface="+mn-cs"/>
        </a:defRPr>
      </a:lvl6pPr>
      <a:lvl7pPr marL="5817779" algn="l" defTabSz="1939260" rtl="0" eaLnBrk="1" latinLnBrk="0" hangingPunct="1">
        <a:defRPr sz="3817" kern="1200">
          <a:solidFill>
            <a:schemeClr val="tx1"/>
          </a:solidFill>
          <a:latin typeface="+mn-lt"/>
          <a:ea typeface="+mn-ea"/>
          <a:cs typeface="+mn-cs"/>
        </a:defRPr>
      </a:lvl7pPr>
      <a:lvl8pPr marL="6787408" algn="l" defTabSz="1939260" rtl="0" eaLnBrk="1" latinLnBrk="0" hangingPunct="1">
        <a:defRPr sz="3817" kern="1200">
          <a:solidFill>
            <a:schemeClr val="tx1"/>
          </a:solidFill>
          <a:latin typeface="+mn-lt"/>
          <a:ea typeface="+mn-ea"/>
          <a:cs typeface="+mn-cs"/>
        </a:defRPr>
      </a:lvl8pPr>
      <a:lvl9pPr marL="7757038" algn="l" defTabSz="1939260" rtl="0" eaLnBrk="1" latinLnBrk="0" hangingPunct="1">
        <a:defRPr sz="381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png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6AACE990-2E05-0F4A-AADE-C1949EA952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043507" y="9836678"/>
            <a:ext cx="3593439" cy="431212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DADEE8D-92E5-8740-A0FD-5C191806649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808099" y="9819163"/>
            <a:ext cx="3584800" cy="43017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820EC6-0994-E740-AC13-4BDBC48115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242" t="8118" r="21624" b="8502"/>
          <a:stretch/>
        </p:blipFill>
        <p:spPr>
          <a:xfrm>
            <a:off x="2017649" y="9356200"/>
            <a:ext cx="9741732" cy="97910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7DD0D5-ABC6-174B-A6E1-F2D84ADF8C6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42" t="-1737" r="-642" b="9935"/>
          <a:stretch/>
        </p:blipFill>
        <p:spPr>
          <a:xfrm>
            <a:off x="1354194" y="-21764"/>
            <a:ext cx="16901651" cy="886633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8BBBF00-455C-A840-A1F8-8D2E47ECD211}"/>
              </a:ext>
            </a:extLst>
          </p:cNvPr>
          <p:cNvSpPr txBox="1"/>
          <p:nvPr/>
        </p:nvSpPr>
        <p:spPr>
          <a:xfrm>
            <a:off x="74143" y="9648420"/>
            <a:ext cx="604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B38DB1-EB36-304F-BC6E-59BFE8BF9F07}"/>
              </a:ext>
            </a:extLst>
          </p:cNvPr>
          <p:cNvSpPr txBox="1"/>
          <p:nvPr/>
        </p:nvSpPr>
        <p:spPr>
          <a:xfrm>
            <a:off x="0" y="-13486"/>
            <a:ext cx="604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6E1F65-A0A3-4F44-8E1B-A5180C1BF70C}"/>
              </a:ext>
            </a:extLst>
          </p:cNvPr>
          <p:cNvSpPr txBox="1"/>
          <p:nvPr/>
        </p:nvSpPr>
        <p:spPr>
          <a:xfrm>
            <a:off x="11765597" y="9590694"/>
            <a:ext cx="604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616E32-EDEA-B343-B87F-144B870389AB}"/>
              </a:ext>
            </a:extLst>
          </p:cNvPr>
          <p:cNvSpPr txBox="1"/>
          <p:nvPr/>
        </p:nvSpPr>
        <p:spPr>
          <a:xfrm>
            <a:off x="15808099" y="9590694"/>
            <a:ext cx="604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B6ECB0F-9507-724F-99CA-E94CE7D052D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774" b="1774"/>
          <a:stretch/>
        </p:blipFill>
        <p:spPr>
          <a:xfrm>
            <a:off x="15801883" y="14027782"/>
            <a:ext cx="3584801" cy="510953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D7AF11F-032F-D940-83AF-E1BB40DC95D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1807" b="1807"/>
          <a:stretch/>
        </p:blipFill>
        <p:spPr>
          <a:xfrm>
            <a:off x="12043507" y="14027782"/>
            <a:ext cx="3587223" cy="51095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0A92ACC-2562-E046-9488-9FC8573E28F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666" t="91219" r="5965" b="2111"/>
          <a:stretch/>
        </p:blipFill>
        <p:spPr>
          <a:xfrm>
            <a:off x="2373371" y="8639389"/>
            <a:ext cx="14646157" cy="64633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2AA672-1C4D-FB45-A9B2-2097B130FA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079" t="38830" r="2506" b="29947"/>
          <a:stretch/>
        </p:blipFill>
        <p:spPr>
          <a:xfrm>
            <a:off x="-44300" y="14406448"/>
            <a:ext cx="2257438" cy="473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768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2722</TotalTime>
  <Words>5</Words>
  <Application>Microsoft Macintosh PowerPoint</Application>
  <PresentationFormat>Custom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37</cp:revision>
  <dcterms:created xsi:type="dcterms:W3CDTF">2021-05-25T09:38:22Z</dcterms:created>
  <dcterms:modified xsi:type="dcterms:W3CDTF">2022-02-23T13:38:06Z</dcterms:modified>
</cp:coreProperties>
</file>

<file path=docProps/thumbnail.jpeg>
</file>